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78926-8060-41DB-ABAF-5E3EC3B8F10E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A70E-4361-4C86-9A2A-B681A18A6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3833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78926-8060-41DB-ABAF-5E3EC3B8F10E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A70E-4361-4C86-9A2A-B681A18A6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7256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78926-8060-41DB-ABAF-5E3EC3B8F10E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A70E-4361-4C86-9A2A-B681A18A6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296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78926-8060-41DB-ABAF-5E3EC3B8F10E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A70E-4361-4C86-9A2A-B681A18A6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693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78926-8060-41DB-ABAF-5E3EC3B8F10E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A70E-4361-4C86-9A2A-B681A18A6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072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78926-8060-41DB-ABAF-5E3EC3B8F10E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A70E-4361-4C86-9A2A-B681A18A6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320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78926-8060-41DB-ABAF-5E3EC3B8F10E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A70E-4361-4C86-9A2A-B681A18A6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4356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78926-8060-41DB-ABAF-5E3EC3B8F10E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A70E-4361-4C86-9A2A-B681A18A6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666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78926-8060-41DB-ABAF-5E3EC3B8F10E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A70E-4361-4C86-9A2A-B681A18A6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269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78926-8060-41DB-ABAF-5E3EC3B8F10E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A70E-4361-4C86-9A2A-B681A18A6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841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78926-8060-41DB-ABAF-5E3EC3B8F10E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A70E-4361-4C86-9A2A-B681A18A6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950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278926-8060-41DB-ABAF-5E3EC3B8F10E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0EA70E-4361-4C86-9A2A-B681A18A6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90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533400"/>
            <a:ext cx="7772400" cy="1470025"/>
          </a:xfrm>
        </p:spPr>
        <p:txBody>
          <a:bodyPr/>
          <a:lstStyle/>
          <a:p>
            <a:r>
              <a:rPr lang="en-US" dirty="0" smtClean="0"/>
              <a:t>Todays Task: Essay Writing</a:t>
            </a:r>
            <a:br>
              <a:rPr lang="en-US" dirty="0" smtClean="0"/>
            </a:br>
            <a:r>
              <a:rPr lang="en-US" dirty="0" smtClean="0"/>
              <a:t>Using the links on Wiki: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550" y="2895600"/>
            <a:ext cx="3600450" cy="3810000"/>
          </a:xfrm>
          <a:prstGeom prst="rect">
            <a:avLst/>
          </a:prstGeom>
        </p:spPr>
      </p:pic>
      <p:pic>
        <p:nvPicPr>
          <p:cNvPr id="5" name="Content Placeholder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2877105"/>
            <a:ext cx="2667000" cy="2564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22733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6431" y="1447800"/>
            <a:ext cx="5232094" cy="3980040"/>
          </a:xfrm>
          <a:prstGeom prst="rect">
            <a:avLst/>
          </a:prstGeom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03635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878359"/>
            <a:ext cx="5638800" cy="5181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8797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smtClean="0"/>
              <a:t>9 Slides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Introduction Slide</a:t>
            </a:r>
          </a:p>
          <a:p>
            <a:r>
              <a:rPr lang="en-US" b="1" dirty="0" smtClean="0"/>
              <a:t>How </a:t>
            </a:r>
            <a:r>
              <a:rPr lang="en-US" b="1" dirty="0"/>
              <a:t>to avoid plagiarism</a:t>
            </a:r>
          </a:p>
          <a:p>
            <a:r>
              <a:rPr lang="en-US" b="1" dirty="0" smtClean="0"/>
              <a:t>Paraphrasing </a:t>
            </a:r>
            <a:r>
              <a:rPr lang="en-US" b="1" dirty="0"/>
              <a:t>vs. Quoting </a:t>
            </a:r>
            <a:r>
              <a:rPr lang="en-US" b="1" dirty="0" smtClean="0"/>
              <a:t>– Explanation</a:t>
            </a:r>
          </a:p>
          <a:p>
            <a:r>
              <a:rPr lang="en-US" b="1" dirty="0"/>
              <a:t>How to paraphrase a source</a:t>
            </a:r>
          </a:p>
          <a:p>
            <a:r>
              <a:rPr lang="en-US" b="1" dirty="0"/>
              <a:t>Successful vs. unsuccessful paraphrases</a:t>
            </a:r>
          </a:p>
          <a:p>
            <a:r>
              <a:rPr lang="en-US" b="1" dirty="0"/>
              <a:t>How to Quote a </a:t>
            </a:r>
            <a:r>
              <a:rPr lang="en-US" b="1" dirty="0" smtClean="0"/>
              <a:t>Source</a:t>
            </a:r>
          </a:p>
          <a:p>
            <a:r>
              <a:rPr lang="en-US" b="1" dirty="0" smtClean="0"/>
              <a:t>Referencing</a:t>
            </a:r>
          </a:p>
          <a:p>
            <a:r>
              <a:rPr lang="en-US" b="1" dirty="0" smtClean="0"/>
              <a:t>Essay Writing</a:t>
            </a:r>
            <a:endParaRPr lang="en-US" b="1" dirty="0"/>
          </a:p>
          <a:p>
            <a:r>
              <a:rPr lang="en-US" b="1" dirty="0" smtClean="0"/>
              <a:t>Real Life Story on Accidental plagiarism!</a:t>
            </a:r>
            <a:endParaRPr lang="en-US" b="1" dirty="0"/>
          </a:p>
          <a:p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46688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44</Words>
  <Application>Microsoft Office PowerPoint</Application>
  <PresentationFormat>On-screen Show (4:3)</PresentationFormat>
  <Paragraphs>11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Todays Task: Essay Writing Using the links on Wiki: </vt:lpstr>
      <vt:lpstr>PowerPoint Presentation</vt:lpstr>
      <vt:lpstr>PowerPoint Presentation</vt:lpstr>
      <vt:lpstr>9 Slides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Todays Task: Essay Writing Using the links on Wiki:</dc:title>
  <dc:creator>Shane O'loghlin</dc:creator>
  <cp:lastModifiedBy>Shane O'loghlin</cp:lastModifiedBy>
  <cp:revision>3</cp:revision>
  <dcterms:created xsi:type="dcterms:W3CDTF">2012-10-01T16:45:14Z</dcterms:created>
  <dcterms:modified xsi:type="dcterms:W3CDTF">2012-10-01T17:14:44Z</dcterms:modified>
</cp:coreProperties>
</file>